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0" r:id="rId4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5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image" Target="../media/image1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0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image" Target="../media/image3.jpeg"/><Relationship Id="rId11" Type="http://schemas.openxmlformats.org/officeDocument/2006/relationships/image" Target="../media/image2.png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image" Target="../media/image3.jpeg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jpeg"/><Relationship Id="rId6" Type="http://schemas.openxmlformats.org/officeDocument/2006/relationships/image" Target="../media/image2.png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2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7" Type="http://schemas.openxmlformats.org/officeDocument/2006/relationships/image" Target="../media/image2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-635" y="-5080"/>
            <a:ext cx="12192635" cy="43357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" y="356870"/>
            <a:ext cx="2630170" cy="523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393411"/>
            <a:ext cx="12192000" cy="35292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46" y="348907"/>
            <a:ext cx="4474782" cy="890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107950"/>
            <a:ext cx="833755" cy="7810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0" y="149860"/>
            <a:ext cx="760095" cy="711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" y="232410"/>
            <a:ext cx="875665" cy="8197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6" y="3591531"/>
            <a:ext cx="12192000" cy="3529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64" y="232241"/>
            <a:ext cx="1168843" cy="109486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24.xml"/><Relationship Id="rId24" Type="http://schemas.openxmlformats.org/officeDocument/2006/relationships/tags" Target="../tags/tag123.xml"/><Relationship Id="rId23" Type="http://schemas.openxmlformats.org/officeDocument/2006/relationships/tags" Target="../tags/tag122.xml"/><Relationship Id="rId22" Type="http://schemas.openxmlformats.org/officeDocument/2006/relationships/tags" Target="../tags/tag121.xml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4268829" y="3672483"/>
            <a:ext cx="3365430" cy="579657"/>
          </a:xfrm>
        </p:spPr>
        <p:txBody>
          <a:bodyPr/>
          <a:lstStyle/>
          <a:p>
            <a:pPr algn="ctr"/>
            <a:r>
              <a:rPr lang="zh-CN" altLang="en-US" b="1"/>
              <a:t>汇报人：</a:t>
            </a:r>
            <a:endParaRPr lang="zh-CN" altLang="en-US" b="1"/>
          </a:p>
        </p:txBody>
      </p:sp>
      <p:sp>
        <p:nvSpPr>
          <p:cNvPr id="222" name="文本框 221"/>
          <p:cNvSpPr txBox="1"/>
          <p:nvPr>
            <p:custDataLst>
              <p:tags r:id="rId1"/>
            </p:custDataLst>
          </p:nvPr>
        </p:nvSpPr>
        <p:spPr>
          <a:xfrm>
            <a:off x="2369185" y="1737360"/>
            <a:ext cx="797687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课程思政示范课程</a:t>
            </a:r>
            <a:endParaRPr lang="zh-CN" altLang="en-US" sz="3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340100" y="2566670"/>
            <a:ext cx="5380355" cy="768350"/>
          </a:xfrm>
          <a:prstGeom prst="rect">
            <a:avLst/>
          </a:prstGeom>
          <a:noFill/>
        </p:spPr>
        <p:txBody>
          <a:bodyPr wrap="square" rtlCol="0"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题目：《》</a:t>
            </a:r>
            <a:endParaRPr lang="zh-CN" altLang="en-US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3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教学改革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3.1 教学方法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3.2 教学手段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3.3 课程考核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76593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4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658995" y="2482215"/>
            <a:ext cx="760222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  教学效果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9523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4.1 学生评价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874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4.2 同行评价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90868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5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198620" y="2482215"/>
            <a:ext cx="6795770" cy="922020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课程思政特色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57067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5 课程思政特色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16"/>
          <p:cNvSpPr>
            <a:spLocks noGrp="1"/>
          </p:cNvSpPr>
          <p:nvPr>
            <p:ph sz="half" idx="1"/>
          </p:nvPr>
        </p:nvSpPr>
        <p:spPr>
          <a:xfrm>
            <a:off x="5858510" y="1769745"/>
            <a:ext cx="4435475" cy="3806825"/>
          </a:xfrm>
        </p:spPr>
        <p:txBody>
          <a:bodyPr/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1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课程团队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2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教学内容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3 教学改革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4 </a:t>
            </a:r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教学效果</a:t>
            </a:r>
            <a:endParaRPr lang="en-US" altLang="zh-CN" sz="2800" b="1">
              <a:solidFill>
                <a:schemeClr val="accent1"/>
              </a:solidFill>
              <a:sym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1"/>
                </a:solidFill>
                <a:sym typeface="Arial" panose="020B0604020202020204" pitchFamily="34" charset="0"/>
              </a:rPr>
              <a:t>5 专业课程思政特色</a:t>
            </a:r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endParaRPr lang="en-US" altLang="zh-CN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2654935" y="2838450"/>
            <a:ext cx="188023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-17145" y="1110314"/>
            <a:ext cx="12219940" cy="889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1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课程团队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1.1 主讲教师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1.2 教学团队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992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lnSpcReduction="10000"/>
          </a:bodyPr>
          <a:lstStyle/>
          <a:p>
            <a:pPr algn="ctr"/>
            <a:r>
              <a:rPr lang="en-US" altLang="zh-CN" sz="22565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2</a:t>
            </a:r>
            <a:endParaRPr lang="en-US" altLang="zh-CN" sz="22565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7510" y="1283670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89145" y="2482032"/>
            <a:ext cx="6243774" cy="922021"/>
          </a:xfrm>
        </p:spPr>
        <p:txBody>
          <a:bodyPr>
            <a:noAutofit/>
          </a:bodyPr>
          <a:lstStyle/>
          <a:p>
            <a:r>
              <a:rPr lang="en-US" altLang="zh-CN" sz="6000" dirty="0">
                <a:sym typeface="Arial" panose="020B0604020202020204" pitchFamily="34" charset="0"/>
              </a:rPr>
              <a:t>教学内容</a:t>
            </a:r>
            <a:endParaRPr lang="en-US" altLang="zh-CN" sz="6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2.1 课程目标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2.2 课程设计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V="1">
            <a:off x="397510" y="1292917"/>
            <a:ext cx="11396980" cy="698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664970" y="550545"/>
            <a:ext cx="4361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400" b="1" spc="3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rPr>
              <a:t>2.3 课程资源</a:t>
            </a:r>
            <a:endParaRPr lang="en-US" altLang="zh-CN" sz="4400" b="1" spc="300" dirty="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6915_3*l_h_i*1_1_1"/>
  <p:tag name="KSO_WM_TEMPLATE_CATEGORY" val="custom"/>
  <p:tag name="KSO_WM_TEMPLATE_INDEX" val="20206915"/>
  <p:tag name="KSO_WM_UNIT_LAYERLEVEL" val="1_1_1"/>
  <p:tag name="KSO_WM_TAG_VERSION" val="1.0"/>
  <p:tag name="KSO_WM_UNIT_TEXT_FILL_FORE_SCHEMECOLOR_INDEX" val="5"/>
  <p:tag name="KSO_WM_UNIT_TEXT_FILL_TYPE" val="1"/>
  <p:tag name="KSO_WM_UNIT_USESOURCEFORMAT_APPLY" val="1"/>
  <p:tag name="KSO_WM_DIAGRAM_VIRTUALLY_FRAME" val="{&quot;height&quot;:224.97937007874015,&quot;left&quot;:268.8255905511811,&quot;top&quot;:153.70732283464568,&quot;width&quot;:419.9}"/>
</p:tagLst>
</file>

<file path=ppt/tags/tag127.xml><?xml version="1.0" encoding="utf-8"?>
<p:tagLst xmlns:p="http://schemas.openxmlformats.org/presentationml/2006/main">
  <p:tag name="KSO_WM_SLIDE_ID" val="custom2020260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5"/>
  <p:tag name="KSO_WM_SLIDE_LAYOUT" val="a_b_f"/>
  <p:tag name="KSO_WM_SLIDE_LAYOUT_CNT" val="1_1_2"/>
  <p:tag name="KSO_WM_TEMPLATE_THUMBS_INDEX" val="1、4、7、8、9、10、11、13、14、15"/>
  <p:tag name="KSO_WM_TEMPLATE_MASTER_THUMB_INDEX" val="12"/>
</p:tagLst>
</file>

<file path=ppt/tags/tag12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5_3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36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8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3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1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2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3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6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7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4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5_7*e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5"/>
  <p:tag name="KSO_WM_SLIDE_ID" val="custom2020691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6915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5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5_15*a*1"/>
  <p:tag name="KSO_WM_TEMPLATE_CATEGORY" val="custom"/>
  <p:tag name="KSO_WM_TEMPLATE_INDEX" val="2020691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152.xml><?xml version="1.0" encoding="utf-8"?>
<p:tagLst xmlns:p="http://schemas.openxmlformats.org/presentationml/2006/main">
  <p:tag name="KSO_WM_SLIDE_ID" val="custom20206915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5"/>
  <p:tag name="KSO_WM_SLIDE_TYPE" val="endPage"/>
  <p:tag name="KSO_WM_SLIDE_SUBTYPE" val="pureTxt"/>
  <p:tag name="KSO_WM_SLIDE_LAYOUT" val="a"/>
  <p:tag name="KSO_WM_SLIDE_LAYOUT_CNT" val="1"/>
</p:tagLst>
</file>

<file path=ppt/tags/tag153.xml><?xml version="1.0" encoding="utf-8"?>
<p:tagLst xmlns:p="http://schemas.openxmlformats.org/presentationml/2006/main">
  <p:tag name="commondata" val="eyJoZGlkIjoiZDdjZDg1NmU0ZjgyMGVjM2M1N2FlYjA1ODIzMzhkZTQ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宽屏</PresentationFormat>
  <Paragraphs>62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课程团队</vt:lpstr>
      <vt:lpstr>PowerPoint 演示文稿</vt:lpstr>
      <vt:lpstr>PowerPoint 演示文稿</vt:lpstr>
      <vt:lpstr>教学内容</vt:lpstr>
      <vt:lpstr>PowerPoint 演示文稿</vt:lpstr>
      <vt:lpstr>PowerPoint 演示文稿</vt:lpstr>
      <vt:lpstr>PowerPoint 演示文稿</vt:lpstr>
      <vt:lpstr>教学改革</vt:lpstr>
      <vt:lpstr>PowerPoint 演示文稿</vt:lpstr>
      <vt:lpstr>PowerPoint 演示文稿</vt:lpstr>
      <vt:lpstr>PowerPoint 演示文稿</vt:lpstr>
      <vt:lpstr>  教学效果</vt:lpstr>
      <vt:lpstr>PowerPoint 演示文稿</vt:lpstr>
      <vt:lpstr>PowerPoint 演示文稿</vt:lpstr>
      <vt:lpstr>课程思政特色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w7</cp:lastModifiedBy>
  <cp:revision>18</cp:revision>
  <dcterms:created xsi:type="dcterms:W3CDTF">2021-05-30T01:13:00Z</dcterms:created>
  <dcterms:modified xsi:type="dcterms:W3CDTF">2024-11-06T08:43:27Z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1524A0F3C78342DA967AF0AB56ACA382_13</vt:lpwstr>
  </property>
  <property fmtid="{D5CDD505-2E9C-101B-9397-08002B2CF9AE}" pid="3" name="KSOProductBuildVer">
    <vt:lpwstr>2052-12.1.0.18608</vt:lpwstr>
  </property>
</Properties>
</file>