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60" r:id="rId4"/>
    <p:sldId id="264" r:id="rId6"/>
    <p:sldId id="266" r:id="rId7"/>
    <p:sldId id="293" r:id="rId8"/>
    <p:sldId id="294" r:id="rId9"/>
    <p:sldId id="295" r:id="rId10"/>
    <p:sldId id="296" r:id="rId11"/>
    <p:sldId id="297" r:id="rId12"/>
    <p:sldId id="298" r:id="rId13"/>
    <p:sldId id="303" r:id="rId14"/>
    <p:sldId id="299" r:id="rId15"/>
    <p:sldId id="300" r:id="rId16"/>
    <p:sldId id="301" r:id="rId17"/>
    <p:sldId id="302" r:id="rId18"/>
    <p:sldId id="304" r:id="rId19"/>
    <p:sldId id="305" r:id="rId20"/>
    <p:sldId id="306" r:id="rId21"/>
    <p:sldId id="307" r:id="rId22"/>
    <p:sldId id="308" r:id="rId23"/>
    <p:sldId id="309" r:id="rId24"/>
    <p:sldId id="272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56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image" Target="../media/image1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jpeg"/><Relationship Id="rId6" Type="http://schemas.openxmlformats.org/officeDocument/2006/relationships/image" Target="../media/image2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-635" y="-5080"/>
            <a:ext cx="12192635" cy="43357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0" y="356870"/>
            <a:ext cx="2630170" cy="523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393411"/>
            <a:ext cx="12192000" cy="35292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6" y="348907"/>
            <a:ext cx="4474782" cy="8902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" y="107950"/>
            <a:ext cx="833755" cy="7810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0" y="149860"/>
            <a:ext cx="760095" cy="711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" y="232410"/>
            <a:ext cx="875665" cy="8197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24.xml"/><Relationship Id="rId24" Type="http://schemas.openxmlformats.org/officeDocument/2006/relationships/tags" Target="../tags/tag123.xml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268829" y="3672483"/>
            <a:ext cx="3365430" cy="579657"/>
          </a:xfrm>
        </p:spPr>
        <p:txBody>
          <a:bodyPr/>
          <a:lstStyle/>
          <a:p>
            <a:pPr algn="ctr"/>
            <a:r>
              <a:rPr lang="zh-CN" altLang="en-US" b="1"/>
              <a:t>汇报人：</a:t>
            </a:r>
            <a:endParaRPr lang="zh-CN" altLang="en-US" b="1"/>
          </a:p>
        </p:txBody>
      </p:sp>
      <p:sp>
        <p:nvSpPr>
          <p:cNvPr id="222" name="文本框 221"/>
          <p:cNvSpPr txBox="1"/>
          <p:nvPr>
            <p:custDataLst>
              <p:tags r:id="rId1"/>
            </p:custDataLst>
          </p:nvPr>
        </p:nvSpPr>
        <p:spPr>
          <a:xfrm>
            <a:off x="3406140" y="1737360"/>
            <a:ext cx="5380355" cy="7683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algn="ctr"/>
            <a:r>
              <a:rPr lang="zh-CN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课程思政示范专业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40100" y="2566670"/>
            <a:ext cx="5380355" cy="768350"/>
          </a:xfrm>
          <a:prstGeom prst="rect">
            <a:avLst/>
          </a:prstGeom>
          <a:noFill/>
        </p:spPr>
        <p:txBody>
          <a:bodyPr wrap="square" rtlCol="0"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题目：《》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2.3 实践类课程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54463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2.4 思政课教师协同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3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教学改革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-17145" y="1399239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3.1 示范课程建设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3.2 重点教材建设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3.3 教学研究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93726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4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830320" y="2482215"/>
            <a:ext cx="760222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教师发展与教学成效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-17145" y="1399239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4.1 师德师风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4.2 基层教学组织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4.3 教学成效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16"/>
          <p:cNvSpPr>
            <a:spLocks noGrp="1"/>
          </p:cNvSpPr>
          <p:nvPr>
            <p:ph sz="half" idx="1"/>
          </p:nvPr>
        </p:nvSpPr>
        <p:spPr>
          <a:xfrm>
            <a:off x="5858510" y="1769745"/>
            <a:ext cx="4435475" cy="3806825"/>
          </a:xfrm>
        </p:spPr>
        <p:txBody>
          <a:bodyPr/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1 培养方案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2 课程教材建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3 教学改革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4 教师发展与教学成效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5 专业课程思政特色</a:t>
            </a:r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2654935" y="2838450"/>
            <a:ext cx="188023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-17145" y="1110314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90868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5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198620" y="2482215"/>
            <a:ext cx="679577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专业课程思政特色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-17145" y="1399239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57067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5 专业课程思政特色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1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培养方案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-17145" y="1399239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1.1 培养目标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1.2 课程体系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1.3 课程标准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2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课程教材建设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-17145" y="1399239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2.1 公共基础课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2.2 专业教育课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7.xml><?xml version="1.0" encoding="utf-8"?>
<p:tagLst xmlns:p="http://schemas.openxmlformats.org/presentationml/2006/main">
  <p:tag name="KSO_WM_SLIDE_ID" val="custom2020260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5"/>
  <p:tag name="KSO_WM_SLIDE_LAYOUT" val="a_b_f"/>
  <p:tag name="KSO_WM_SLIDE_LAYOUT_CNT" val="1_1_2"/>
  <p:tag name="KSO_WM_TEMPLATE_THUMBS_INDEX" val="1、4、7、8、9、10、11、13、14、15"/>
  <p:tag name="KSO_WM_TEMPLATE_MASTER_THUMB_INDEX" val="12"/>
</p:tagLst>
</file>

<file path=ppt/tags/tag12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5_3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4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7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8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9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4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5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8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9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5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5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5_15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155.xml><?xml version="1.0" encoding="utf-8"?>
<p:tagLst xmlns:p="http://schemas.openxmlformats.org/presentationml/2006/main">
  <p:tag name="KSO_WM_SLIDE_ID" val="custom20206915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5"/>
  <p:tag name="KSO_WM_SLIDE_TYPE" val="endPage"/>
  <p:tag name="KSO_WM_SLIDE_SUBTYPE" val="pureTxt"/>
  <p:tag name="KSO_WM_SLIDE_LAYOUT" val="a"/>
  <p:tag name="KSO_WM_SLIDE_LAYOUT_CNT" val="1"/>
</p:tagLst>
</file>

<file path=ppt/tags/tag156.xml><?xml version="1.0" encoding="utf-8"?>
<p:tagLst xmlns:p="http://schemas.openxmlformats.org/presentationml/2006/main">
  <p:tag name="commondata" val="eyJoZGlkIjoiNDQ3ODQyYzNkZDNlZWI4Mzk2MWM3Yzg5MDJlNGVmYWEifQ==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SM 预置配色-浅色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宽屏</PresentationFormat>
  <Paragraphs>68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培养方案</vt:lpstr>
      <vt:lpstr>PowerPoint 演示文稿</vt:lpstr>
      <vt:lpstr>PowerPoint 演示文稿</vt:lpstr>
      <vt:lpstr>PowerPoint 演示文稿</vt:lpstr>
      <vt:lpstr>课程教材建设</vt:lpstr>
      <vt:lpstr>PowerPoint 演示文稿</vt:lpstr>
      <vt:lpstr>PowerPoint 演示文稿</vt:lpstr>
      <vt:lpstr>PowerPoint 演示文稿</vt:lpstr>
      <vt:lpstr>PowerPoint 演示文稿</vt:lpstr>
      <vt:lpstr>教学改革</vt:lpstr>
      <vt:lpstr>PowerPoint 演示文稿</vt:lpstr>
      <vt:lpstr>PowerPoint 演示文稿</vt:lpstr>
      <vt:lpstr>PowerPoint 演示文稿</vt:lpstr>
      <vt:lpstr>教师发展与教学成效</vt:lpstr>
      <vt:lpstr>PowerPoint 演示文稿</vt:lpstr>
      <vt:lpstr>PowerPoint 演示文稿</vt:lpstr>
      <vt:lpstr>PowerPoint 演示文稿</vt:lpstr>
      <vt:lpstr>专业课程思政特色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薇</cp:lastModifiedBy>
  <cp:revision>15</cp:revision>
  <dcterms:created xsi:type="dcterms:W3CDTF">2021-05-30T01:13:00Z</dcterms:created>
  <dcterms:modified xsi:type="dcterms:W3CDTF">2024-10-10T02:18:33Z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DE0E72CC798948DA9E2C213E25CDA5D0_13</vt:lpwstr>
  </property>
  <property fmtid="{D5CDD505-2E9C-101B-9397-08002B2CF9AE}" pid="3" name="KSOProductBuildVer">
    <vt:lpwstr>2052-12.1.0.18276</vt:lpwstr>
  </property>
</Properties>
</file>