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311" r:id="rId4"/>
    <p:sldId id="264" r:id="rId6"/>
    <p:sldId id="266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4" r:id="rId16"/>
    <p:sldId id="305" r:id="rId17"/>
    <p:sldId id="308" r:id="rId18"/>
    <p:sldId id="309" r:id="rId19"/>
    <p:sldId id="272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5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image" Target="../media/image1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jpeg"/><Relationship Id="rId6" Type="http://schemas.openxmlformats.org/officeDocument/2006/relationships/image" Target="../media/image2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6" y="348907"/>
            <a:ext cx="4474782" cy="8902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6" y="348907"/>
            <a:ext cx="4474782" cy="890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4268829" y="3672483"/>
            <a:ext cx="3365430" cy="579657"/>
          </a:xfrm>
        </p:spPr>
        <p:txBody>
          <a:bodyPr/>
          <a:p>
            <a:pPr algn="ctr"/>
            <a:r>
              <a:rPr lang="zh-CN" altLang="en-US" b="1"/>
              <a:t>汇报人：</a:t>
            </a:r>
            <a:endParaRPr lang="zh-CN" altLang="en-US" b="1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406140" y="1737360"/>
            <a:ext cx="5380355" cy="7683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/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课程思政示范教学团队</a:t>
            </a:r>
            <a:endParaRPr lang="en-US" altLang="zh-CN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340100" y="2566670"/>
            <a:ext cx="5380355" cy="768350"/>
          </a:xfrm>
          <a:prstGeom prst="rect">
            <a:avLst/>
          </a:prstGeom>
          <a:noFill/>
        </p:spPr>
        <p:txBody>
          <a:bodyPr wrap="square" rtlCol="0"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题目：《》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3.1 课程建设能力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3.2 教学能力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1555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3.3 教学研究能力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76593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4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658995" y="2482215"/>
            <a:ext cx="760222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  建设成效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97510" y="1426545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 </a:t>
            </a: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Arial" panose="020B0604020202020204" pitchFamily="34" charset="0"/>
              </a:rPr>
              <a:t>建设成效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0868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5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198620" y="2482215"/>
            <a:ext cx="679577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特色与创新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97510" y="1426545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7067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5 特色与创新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16"/>
          <p:cNvSpPr>
            <a:spLocks noGrp="1"/>
          </p:cNvSpPr>
          <p:nvPr>
            <p:ph sz="half" idx="1"/>
          </p:nvPr>
        </p:nvSpPr>
        <p:spPr>
          <a:xfrm>
            <a:off x="5858510" y="1769745"/>
            <a:ext cx="4435475" cy="3806825"/>
          </a:xfrm>
        </p:spPr>
        <p:txBody>
          <a:bodyPr/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1 师德师风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2 团队结构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3 教学能力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4 建设成效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5 特色与创新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654935" y="2838450"/>
            <a:ext cx="188023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-17145" y="148178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1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426545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zh-CN" altLang="en-US" sz="6000" dirty="0">
                <a:sym typeface="Arial" panose="020B0604020202020204" pitchFamily="34" charset="0"/>
              </a:rPr>
              <a:t>师德师风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 </a:t>
            </a:r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师德师风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2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团队结构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97510" y="1426545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2.1 教师来源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2.2 教师结构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2.3 双师素质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3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</a:t>
            </a:r>
            <a:r>
              <a:rPr lang="zh-CN" altLang="en-US" sz="6000" dirty="0">
                <a:sym typeface="Arial" panose="020B0604020202020204" pitchFamily="34" charset="0"/>
              </a:rPr>
              <a:t>能力</a:t>
            </a:r>
            <a:r>
              <a:rPr lang="en-US" altLang="zh-CN" sz="6000" dirty="0">
                <a:sym typeface="Arial" panose="020B0604020202020204" pitchFamily="34" charset="0"/>
              </a:rPr>
              <a:t> 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97510" y="1426545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7.xml><?xml version="1.0" encoding="utf-8"?>
<p:tagLst xmlns:p="http://schemas.openxmlformats.org/presentationml/2006/main">
  <p:tag name="KSO_WM_SLIDE_ID" val="custom2020260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5"/>
  <p:tag name="KSO_WM_SLIDE_LAYOUT" val="a_b_f"/>
  <p:tag name="KSO_WM_SLIDE_LAYOUT_CNT" val="1_1_2"/>
  <p:tag name="KSO_WM_TEMPLATE_THUMBS_INDEX" val="1、4、7、8、9、10、11、13、14、15"/>
  <p:tag name="KSO_WM_TEMPLATE_MASTER_THUMB_INDEX" val="12"/>
</p:tagLst>
</file>

<file path=ppt/tags/tag12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5_3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5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6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1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5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8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5_15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6915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5"/>
  <p:tag name="KSO_WM_SLIDE_TYPE" val="endPage"/>
  <p:tag name="KSO_WM_SLIDE_SUBTYPE" val="pureTxt"/>
  <p:tag name="KSO_WM_SLIDE_LAYOUT" val="a"/>
  <p:tag name="KSO_WM_SLIDE_LAYOUT_CNT" val="1"/>
</p:tagLst>
</file>

<file path=ppt/tags/tag151.xml><?xml version="1.0" encoding="utf-8"?>
<p:tagLst xmlns:p="http://schemas.openxmlformats.org/presentationml/2006/main">
  <p:tag name="commondata" val="eyJoZGlkIjoiNDQ3ODQyYzNkZDNlZWI4Mzk2MWM3Yzg5MDJlNGVmYWE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WPS 演示</Application>
  <PresentationFormat>宽屏</PresentationFormat>
  <Paragraphs>57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师德师风</vt:lpstr>
      <vt:lpstr>PowerPoint 演示文稿</vt:lpstr>
      <vt:lpstr>团队结构</vt:lpstr>
      <vt:lpstr>PowerPoint 演示文稿</vt:lpstr>
      <vt:lpstr>PowerPoint 演示文稿</vt:lpstr>
      <vt:lpstr>PowerPoint 演示文稿</vt:lpstr>
      <vt:lpstr>教学能力 </vt:lpstr>
      <vt:lpstr>PowerPoint 演示文稿</vt:lpstr>
      <vt:lpstr>PowerPoint 演示文稿</vt:lpstr>
      <vt:lpstr>PowerPoint 演示文稿</vt:lpstr>
      <vt:lpstr>  建设成效</vt:lpstr>
      <vt:lpstr>PowerPoint 演示文稿</vt:lpstr>
      <vt:lpstr>特色与创新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薇</cp:lastModifiedBy>
  <cp:revision>17</cp:revision>
  <dcterms:created xsi:type="dcterms:W3CDTF">2021-05-30T01:13:00Z</dcterms:created>
  <dcterms:modified xsi:type="dcterms:W3CDTF">2024-10-10T02:20:56Z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E70F5819981D4FB7940F6BDDD58846F6_13</vt:lpwstr>
  </property>
  <property fmtid="{D5CDD505-2E9C-101B-9397-08002B2CF9AE}" pid="3" name="KSOProductBuildVer">
    <vt:lpwstr>2052-12.1.0.18276</vt:lpwstr>
  </property>
</Properties>
</file>